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89" r:id="rId3"/>
    <p:sldId id="291" r:id="rId4"/>
    <p:sldId id="259" r:id="rId5"/>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129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30950A-8FA4-4184-90BC-E2EA062AD302}" type="datetimeFigureOut">
              <a:rPr lang="th-TH" smtClean="0"/>
              <a:pPr/>
              <a:t>29/12/67</a:t>
            </a:fld>
            <a:endParaRPr lang="th-T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EF2EF3-7F57-4883-A02B-83E5617A3464}" type="slidenum">
              <a:rPr lang="th-TH" smtClean="0"/>
              <a:pPr/>
              <a:t>‹#›</a:t>
            </a:fld>
            <a:endParaRPr lang="th-TH"/>
          </a:p>
        </p:txBody>
      </p:sp>
    </p:spTree>
    <p:extLst>
      <p:ext uri="{BB962C8B-B14F-4D97-AF65-F5344CB8AC3E}">
        <p14:creationId xmlns:p14="http://schemas.microsoft.com/office/powerpoint/2010/main" val="1032134280"/>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3200" b="1">
                <a:solidFill>
                  <a:schemeClr val="tx1"/>
                </a:solidFill>
                <a:latin typeface="Cordia New" panose="020B0304020202020204" pitchFamily="34" charset="-34"/>
                <a:cs typeface="Cordia New" panose="020B0304020202020204" pitchFamily="34" charset="-34"/>
              </a:defRPr>
            </a:lvl1pPr>
            <a:lvl2pPr marL="742950" indent="-285750" defTabSz="947738">
              <a:defRPr sz="3200" b="1">
                <a:solidFill>
                  <a:schemeClr val="tx1"/>
                </a:solidFill>
                <a:latin typeface="Cordia New" panose="020B0304020202020204" pitchFamily="34" charset="-34"/>
                <a:cs typeface="Cordia New" panose="020B0304020202020204" pitchFamily="34" charset="-34"/>
              </a:defRPr>
            </a:lvl2pPr>
            <a:lvl3pPr marL="1143000" indent="-228600" defTabSz="947738">
              <a:defRPr sz="3200" b="1">
                <a:solidFill>
                  <a:schemeClr val="tx1"/>
                </a:solidFill>
                <a:latin typeface="Cordia New" panose="020B0304020202020204" pitchFamily="34" charset="-34"/>
                <a:cs typeface="Cordia New" panose="020B0304020202020204" pitchFamily="34" charset="-34"/>
              </a:defRPr>
            </a:lvl3pPr>
            <a:lvl4pPr marL="1600200" indent="-228600" defTabSz="947738">
              <a:defRPr sz="3200" b="1">
                <a:solidFill>
                  <a:schemeClr val="tx1"/>
                </a:solidFill>
                <a:latin typeface="Cordia New" panose="020B0304020202020204" pitchFamily="34" charset="-34"/>
                <a:cs typeface="Cordia New" panose="020B0304020202020204" pitchFamily="34" charset="-34"/>
              </a:defRPr>
            </a:lvl4pPr>
            <a:lvl5pPr marL="2057400" indent="-228600" defTabSz="947738">
              <a:defRPr sz="3200" b="1">
                <a:solidFill>
                  <a:schemeClr val="tx1"/>
                </a:solidFill>
                <a:latin typeface="Cordia New" panose="020B0304020202020204" pitchFamily="34" charset="-34"/>
                <a:cs typeface="Cordia New" panose="020B0304020202020204" pitchFamily="34" charset="-34"/>
              </a:defRPr>
            </a:lvl5pPr>
            <a:lvl6pPr marL="25146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B4C491BD-6194-4E51-ABE5-08A78BA5D132}"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pPr marL="0" marR="0" lvl="0" indent="0" algn="r" defTabSz="947738" rtl="0" eaLnBrk="1" fontAlgn="auto" latinLnBrk="0" hangingPunct="1">
                <a:lnSpc>
                  <a:spcPct val="100000"/>
                </a:lnSpc>
                <a:spcBef>
                  <a:spcPts val="0"/>
                </a:spcBef>
                <a:spcAft>
                  <a:spcPts val="0"/>
                </a:spcAft>
                <a:buClrTx/>
                <a:buSzTx/>
                <a:buFontTx/>
                <a:buNone/>
                <a:tabLst/>
                <a:defRPr/>
              </a:pPr>
              <a:t>1</a:t>
            </a:fld>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3" name="Slide Number Placeholder 6"/>
          <p:cNvSpPr txBox="1">
            <a:spLocks noGrp="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nchor="b"/>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7A077828-BA68-4FDB-B286-F99BFA8E39AE}"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4" name="Header Placeholder 1"/>
          <p:cNvSpPr txBox="1">
            <a:spLocks noGrp="1"/>
          </p:cNvSpPr>
          <p:nvPr/>
        </p:nvSpPr>
        <p:spPr bwMode="auto">
          <a:xfrm>
            <a:off x="0" y="0"/>
            <a:ext cx="289083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l" defTabSz="9906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t>กฎหมายสิ่งแวดล้อม</a:t>
            </a:r>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5" name="Footer Placeholder 5"/>
          <p:cNvSpPr txBox="1">
            <a:spLocks noGrp="1"/>
          </p:cNvSpPr>
          <p:nvPr/>
        </p:nvSpPr>
        <p:spPr bwMode="auto">
          <a:xfrm>
            <a:off x="0" y="9429750"/>
            <a:ext cx="289083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nchor="b"/>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l" defTabSz="9906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t>สงวนลิขสิทธิ์ โดย บริษัท เอไอเอ็ม คอนซัลแตนท์ จำกัด</a:t>
            </a:r>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6" name="Slide Number Placeholder 6"/>
          <p:cNvSpPr txBox="1">
            <a:spLocks noGrp="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nchor="b"/>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B0AFA1-087E-401B-9EE8-E2A9F81D2861}"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7" name="Rectangle 2"/>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8"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Cordia New" panose="020B0304020202020204" pitchFamily="34" charset="-34"/>
            </a:endParaRPr>
          </a:p>
        </p:txBody>
      </p:sp>
    </p:spTree>
    <p:extLst>
      <p:ext uri="{BB962C8B-B14F-4D97-AF65-F5344CB8AC3E}">
        <p14:creationId xmlns:p14="http://schemas.microsoft.com/office/powerpoint/2010/main" val="3207912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7"/>
            <a:ext cx="7772400" cy="1470025"/>
          </a:xfrm>
        </p:spPr>
        <p:txBody>
          <a:bodyPr/>
          <a:lstStyle/>
          <a:p>
            <a:r>
              <a:rPr lang="en-US"/>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th-TH"/>
          </a:p>
        </p:txBody>
      </p:sp>
      <p:sp>
        <p:nvSpPr>
          <p:cNvPr id="4" name="Date Placeholder 3"/>
          <p:cNvSpPr>
            <a:spLocks noGrp="1"/>
          </p:cNvSpPr>
          <p:nvPr>
            <p:ph type="dt" sz="half" idx="10"/>
          </p:nvPr>
        </p:nvSpPr>
        <p:spPr/>
        <p:txBody>
          <a:bodyPr/>
          <a:lstStyle>
            <a:lvl1pPr>
              <a:defRPr/>
            </a:lvl1pPr>
          </a:lstStyle>
          <a:p>
            <a:pPr>
              <a:defRPr/>
            </a:pPr>
            <a:fld id="{205BABB1-DB2B-47DA-9383-9BD1C4A151D2}"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D73A87A9-750A-4100-9A89-FB6E44F6923D}" type="slidenum">
              <a:rPr lang="th-TH" altLang="en-US"/>
              <a:pPr/>
              <a:t>‹#›</a:t>
            </a:fld>
            <a:endParaRPr lang="th-TH" altLang="en-US"/>
          </a:p>
        </p:txBody>
      </p:sp>
    </p:spTree>
    <p:extLst>
      <p:ext uri="{BB962C8B-B14F-4D97-AF65-F5344CB8AC3E}">
        <p14:creationId xmlns:p14="http://schemas.microsoft.com/office/powerpoint/2010/main" val="150052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p:cNvSpPr>
            <a:spLocks noGrp="1"/>
          </p:cNvSpPr>
          <p:nvPr>
            <p:ph type="dt" sz="half" idx="10"/>
          </p:nvPr>
        </p:nvSpPr>
        <p:spPr/>
        <p:txBody>
          <a:bodyPr/>
          <a:lstStyle>
            <a:lvl1pPr>
              <a:defRPr/>
            </a:lvl1pPr>
          </a:lstStyle>
          <a:p>
            <a:pPr>
              <a:defRPr/>
            </a:pPr>
            <a:fld id="{BD756BE8-4452-4952-830E-067303277A32}"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49609CDF-57D0-4A7E-A3CE-958DEA437507}" type="slidenum">
              <a:rPr lang="th-TH" altLang="en-US"/>
              <a:pPr/>
              <a:t>‹#›</a:t>
            </a:fld>
            <a:endParaRPr lang="th-TH" altLang="en-US"/>
          </a:p>
        </p:txBody>
      </p:sp>
    </p:spTree>
    <p:extLst>
      <p:ext uri="{BB962C8B-B14F-4D97-AF65-F5344CB8AC3E}">
        <p14:creationId xmlns:p14="http://schemas.microsoft.com/office/powerpoint/2010/main" val="3013077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60"/>
            <a:ext cx="2057400" cy="5851525"/>
          </a:xfrm>
        </p:spPr>
        <p:txBody>
          <a:bodyPr vert="eaVert"/>
          <a:lstStyle/>
          <a:p>
            <a:r>
              <a:rPr lang="en-US"/>
              <a:t>Click to edit Master title style</a:t>
            </a:r>
            <a:endParaRPr lang="th-TH"/>
          </a:p>
        </p:txBody>
      </p:sp>
      <p:sp>
        <p:nvSpPr>
          <p:cNvPr id="3" name="Vertical Text Placeholder 2"/>
          <p:cNvSpPr>
            <a:spLocks noGrp="1"/>
          </p:cNvSpPr>
          <p:nvPr>
            <p:ph type="body" orient="vert" idx="1"/>
          </p:nvPr>
        </p:nvSpPr>
        <p:spPr>
          <a:xfrm>
            <a:off x="457200" y="27466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p:cNvSpPr>
            <a:spLocks noGrp="1"/>
          </p:cNvSpPr>
          <p:nvPr>
            <p:ph type="dt" sz="half" idx="10"/>
          </p:nvPr>
        </p:nvSpPr>
        <p:spPr/>
        <p:txBody>
          <a:bodyPr/>
          <a:lstStyle>
            <a:lvl1pPr>
              <a:defRPr/>
            </a:lvl1pPr>
          </a:lstStyle>
          <a:p>
            <a:pPr>
              <a:defRPr/>
            </a:pPr>
            <a:fld id="{B4C87527-1E37-4224-B2FA-A56DBE435F9F}"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B8129876-FD68-43B2-AEAB-7ABAEA41773A}" type="slidenum">
              <a:rPr lang="th-TH" altLang="en-US"/>
              <a:pPr/>
              <a:t>‹#›</a:t>
            </a:fld>
            <a:endParaRPr lang="th-TH" altLang="en-US"/>
          </a:p>
        </p:txBody>
      </p:sp>
    </p:spTree>
    <p:extLst>
      <p:ext uri="{BB962C8B-B14F-4D97-AF65-F5344CB8AC3E}">
        <p14:creationId xmlns:p14="http://schemas.microsoft.com/office/powerpoint/2010/main" val="1126254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p:cNvSpPr>
            <a:spLocks noGrp="1"/>
          </p:cNvSpPr>
          <p:nvPr>
            <p:ph type="dt" sz="half" idx="10"/>
          </p:nvPr>
        </p:nvSpPr>
        <p:spPr/>
        <p:txBody>
          <a:bodyPr/>
          <a:lstStyle>
            <a:lvl1pPr>
              <a:defRPr/>
            </a:lvl1pPr>
          </a:lstStyle>
          <a:p>
            <a:pPr>
              <a:defRPr/>
            </a:pPr>
            <a:fld id="{303D1CFE-C5A8-47D2-9F36-5D1AAFE14A5A}"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47E71F4A-5F40-4BDE-92B8-7018362B7756}" type="slidenum">
              <a:rPr lang="th-TH" altLang="en-US"/>
              <a:pPr/>
              <a:t>‹#›</a:t>
            </a:fld>
            <a:endParaRPr lang="th-TH" altLang="en-US"/>
          </a:p>
        </p:txBody>
      </p:sp>
    </p:spTree>
    <p:extLst>
      <p:ext uri="{BB962C8B-B14F-4D97-AF65-F5344CB8AC3E}">
        <p14:creationId xmlns:p14="http://schemas.microsoft.com/office/powerpoint/2010/main" val="3770734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2"/>
            <a:ext cx="7772400" cy="1362075"/>
          </a:xfrm>
        </p:spPr>
        <p:txBody>
          <a:bodyPr anchor="t"/>
          <a:lstStyle>
            <a:lvl1pPr algn="l">
              <a:defRPr sz="4000" b="1" cap="all"/>
            </a:lvl1pPr>
          </a:lstStyle>
          <a:p>
            <a:r>
              <a:rPr lang="en-US"/>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6A583A2-90F3-47B6-9D2B-59AEEFDB4CD5}"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AA60D72A-D09F-4426-BCF1-626708EB19B4}" type="slidenum">
              <a:rPr lang="th-TH" altLang="en-US"/>
              <a:pPr/>
              <a:t>‹#›</a:t>
            </a:fld>
            <a:endParaRPr lang="th-TH" altLang="en-US"/>
          </a:p>
        </p:txBody>
      </p:sp>
    </p:spTree>
    <p:extLst>
      <p:ext uri="{BB962C8B-B14F-4D97-AF65-F5344CB8AC3E}">
        <p14:creationId xmlns:p14="http://schemas.microsoft.com/office/powerpoint/2010/main" val="349775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3"/>
          <p:cNvSpPr>
            <a:spLocks noGrp="1"/>
          </p:cNvSpPr>
          <p:nvPr>
            <p:ph type="dt" sz="half" idx="10"/>
          </p:nvPr>
        </p:nvSpPr>
        <p:spPr/>
        <p:txBody>
          <a:bodyPr/>
          <a:lstStyle>
            <a:lvl1pPr>
              <a:defRPr/>
            </a:lvl1pPr>
          </a:lstStyle>
          <a:p>
            <a:pPr>
              <a:defRPr/>
            </a:pPr>
            <a:fld id="{4D94B255-B0EB-46D0-BEA5-9440035BA4F8}" type="datetime1">
              <a:rPr lang="th-TH"/>
              <a:pPr>
                <a:defRPr/>
              </a:pPr>
              <a:t>29/12/67</a:t>
            </a:fld>
            <a:endParaRPr lang="th-TH"/>
          </a:p>
        </p:txBody>
      </p:sp>
      <p:sp>
        <p:nvSpPr>
          <p:cNvPr id="6" name="Footer Placeholder 4"/>
          <p:cNvSpPr>
            <a:spLocks noGrp="1"/>
          </p:cNvSpPr>
          <p:nvPr>
            <p:ph type="ftr" sz="quarter" idx="11"/>
          </p:nvPr>
        </p:nvSpPr>
        <p:spPr/>
        <p:txBody>
          <a:bodyPr/>
          <a:lstStyle>
            <a:lvl1pPr>
              <a:defRPr/>
            </a:lvl1pPr>
          </a:lstStyle>
          <a:p>
            <a:pPr>
              <a:defRPr/>
            </a:pPr>
            <a:r>
              <a:rPr lang="en-US"/>
              <a:t>www.aimconsultant.com</a:t>
            </a:r>
          </a:p>
        </p:txBody>
      </p:sp>
      <p:sp>
        <p:nvSpPr>
          <p:cNvPr id="7" name="Slide Number Placeholder 5"/>
          <p:cNvSpPr>
            <a:spLocks noGrp="1"/>
          </p:cNvSpPr>
          <p:nvPr>
            <p:ph type="sldNum" sz="quarter" idx="12"/>
          </p:nvPr>
        </p:nvSpPr>
        <p:spPr/>
        <p:txBody>
          <a:bodyPr/>
          <a:lstStyle>
            <a:lvl1pPr>
              <a:defRPr/>
            </a:lvl1pPr>
          </a:lstStyle>
          <a:p>
            <a:fld id="{84E50CC2-C140-480E-86E0-1A9E59F5820A}" type="slidenum">
              <a:rPr lang="th-TH" altLang="en-US"/>
              <a:pPr/>
              <a:t>‹#›</a:t>
            </a:fld>
            <a:endParaRPr lang="th-TH" altLang="en-US"/>
          </a:p>
        </p:txBody>
      </p:sp>
    </p:spTree>
    <p:extLst>
      <p:ext uri="{BB962C8B-B14F-4D97-AF65-F5344CB8AC3E}">
        <p14:creationId xmlns:p14="http://schemas.microsoft.com/office/powerpoint/2010/main" val="174727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464503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3"/>
          <p:cNvSpPr>
            <a:spLocks noGrp="1"/>
          </p:cNvSpPr>
          <p:nvPr>
            <p:ph type="dt" sz="half" idx="10"/>
          </p:nvPr>
        </p:nvSpPr>
        <p:spPr/>
        <p:txBody>
          <a:bodyPr/>
          <a:lstStyle>
            <a:lvl1pPr>
              <a:defRPr/>
            </a:lvl1pPr>
          </a:lstStyle>
          <a:p>
            <a:pPr>
              <a:defRPr/>
            </a:pPr>
            <a:fld id="{0DD99E29-F77D-465C-98F3-7DB32DCD1C04}" type="datetime1">
              <a:rPr lang="th-TH"/>
              <a:pPr>
                <a:defRPr/>
              </a:pPr>
              <a:t>29/12/67</a:t>
            </a:fld>
            <a:endParaRPr lang="th-TH"/>
          </a:p>
        </p:txBody>
      </p:sp>
      <p:sp>
        <p:nvSpPr>
          <p:cNvPr id="8" name="Footer Placeholder 4"/>
          <p:cNvSpPr>
            <a:spLocks noGrp="1"/>
          </p:cNvSpPr>
          <p:nvPr>
            <p:ph type="ftr" sz="quarter" idx="11"/>
          </p:nvPr>
        </p:nvSpPr>
        <p:spPr/>
        <p:txBody>
          <a:bodyPr/>
          <a:lstStyle>
            <a:lvl1pPr>
              <a:defRPr/>
            </a:lvl1pPr>
          </a:lstStyle>
          <a:p>
            <a:pPr>
              <a:defRPr/>
            </a:pPr>
            <a:r>
              <a:rPr lang="en-US"/>
              <a:t>www.aimconsultant.com</a:t>
            </a:r>
          </a:p>
        </p:txBody>
      </p:sp>
      <p:sp>
        <p:nvSpPr>
          <p:cNvPr id="9" name="Slide Number Placeholder 5"/>
          <p:cNvSpPr>
            <a:spLocks noGrp="1"/>
          </p:cNvSpPr>
          <p:nvPr>
            <p:ph type="sldNum" sz="quarter" idx="12"/>
          </p:nvPr>
        </p:nvSpPr>
        <p:spPr/>
        <p:txBody>
          <a:bodyPr/>
          <a:lstStyle>
            <a:lvl1pPr>
              <a:defRPr/>
            </a:lvl1pPr>
          </a:lstStyle>
          <a:p>
            <a:fld id="{B0FE63DC-0C35-4D16-BC77-C69B7CC1F217}" type="slidenum">
              <a:rPr lang="th-TH" altLang="en-US"/>
              <a:pPr/>
              <a:t>‹#›</a:t>
            </a:fld>
            <a:endParaRPr lang="th-TH" altLang="en-US"/>
          </a:p>
        </p:txBody>
      </p:sp>
    </p:spTree>
    <p:extLst>
      <p:ext uri="{BB962C8B-B14F-4D97-AF65-F5344CB8AC3E}">
        <p14:creationId xmlns:p14="http://schemas.microsoft.com/office/powerpoint/2010/main" val="1483495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Date Placeholder 3"/>
          <p:cNvSpPr>
            <a:spLocks noGrp="1"/>
          </p:cNvSpPr>
          <p:nvPr>
            <p:ph type="dt" sz="half" idx="10"/>
          </p:nvPr>
        </p:nvSpPr>
        <p:spPr/>
        <p:txBody>
          <a:bodyPr/>
          <a:lstStyle>
            <a:lvl1pPr>
              <a:defRPr/>
            </a:lvl1pPr>
          </a:lstStyle>
          <a:p>
            <a:pPr>
              <a:defRPr/>
            </a:pPr>
            <a:fld id="{5B31C967-6A03-40AD-9CC4-21CF0898DFB8}" type="datetime1">
              <a:rPr lang="th-TH"/>
              <a:pPr>
                <a:defRPr/>
              </a:pPr>
              <a:t>29/12/67</a:t>
            </a:fld>
            <a:endParaRPr lang="th-TH"/>
          </a:p>
        </p:txBody>
      </p:sp>
      <p:sp>
        <p:nvSpPr>
          <p:cNvPr id="4" name="Footer Placeholder 4"/>
          <p:cNvSpPr>
            <a:spLocks noGrp="1"/>
          </p:cNvSpPr>
          <p:nvPr>
            <p:ph type="ftr" sz="quarter" idx="11"/>
          </p:nvPr>
        </p:nvSpPr>
        <p:spPr/>
        <p:txBody>
          <a:bodyPr/>
          <a:lstStyle>
            <a:lvl1pPr>
              <a:defRPr/>
            </a:lvl1pPr>
          </a:lstStyle>
          <a:p>
            <a:pPr>
              <a:defRPr/>
            </a:pPr>
            <a:r>
              <a:rPr lang="en-US"/>
              <a:t>www.aimconsultant.com</a:t>
            </a:r>
          </a:p>
        </p:txBody>
      </p:sp>
      <p:sp>
        <p:nvSpPr>
          <p:cNvPr id="5" name="Slide Number Placeholder 5"/>
          <p:cNvSpPr>
            <a:spLocks noGrp="1"/>
          </p:cNvSpPr>
          <p:nvPr>
            <p:ph type="sldNum" sz="quarter" idx="12"/>
          </p:nvPr>
        </p:nvSpPr>
        <p:spPr/>
        <p:txBody>
          <a:bodyPr/>
          <a:lstStyle>
            <a:lvl1pPr>
              <a:defRPr/>
            </a:lvl1pPr>
          </a:lstStyle>
          <a:p>
            <a:fld id="{DA1D7417-B85E-445B-9B5C-80FFF4E74BF0}" type="slidenum">
              <a:rPr lang="th-TH" altLang="en-US"/>
              <a:pPr/>
              <a:t>‹#›</a:t>
            </a:fld>
            <a:endParaRPr lang="th-TH" altLang="en-US"/>
          </a:p>
        </p:txBody>
      </p:sp>
    </p:spTree>
    <p:extLst>
      <p:ext uri="{BB962C8B-B14F-4D97-AF65-F5344CB8AC3E}">
        <p14:creationId xmlns:p14="http://schemas.microsoft.com/office/powerpoint/2010/main" val="2712051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A684C5B-8D90-469A-BB28-45C03DAF8F61}" type="datetime1">
              <a:rPr lang="th-TH"/>
              <a:pPr>
                <a:defRPr/>
              </a:pPr>
              <a:t>29/12/67</a:t>
            </a:fld>
            <a:endParaRPr lang="th-TH"/>
          </a:p>
        </p:txBody>
      </p:sp>
      <p:sp>
        <p:nvSpPr>
          <p:cNvPr id="3" name="Footer Placeholder 4"/>
          <p:cNvSpPr>
            <a:spLocks noGrp="1"/>
          </p:cNvSpPr>
          <p:nvPr>
            <p:ph type="ftr" sz="quarter" idx="11"/>
          </p:nvPr>
        </p:nvSpPr>
        <p:spPr/>
        <p:txBody>
          <a:bodyPr/>
          <a:lstStyle>
            <a:lvl1pPr>
              <a:defRPr/>
            </a:lvl1pPr>
          </a:lstStyle>
          <a:p>
            <a:pPr>
              <a:defRPr/>
            </a:pPr>
            <a:r>
              <a:rPr lang="en-US"/>
              <a:t>www.aimconsultant.com</a:t>
            </a:r>
          </a:p>
        </p:txBody>
      </p:sp>
      <p:sp>
        <p:nvSpPr>
          <p:cNvPr id="4" name="Slide Number Placeholder 5"/>
          <p:cNvSpPr>
            <a:spLocks noGrp="1"/>
          </p:cNvSpPr>
          <p:nvPr>
            <p:ph type="sldNum" sz="quarter" idx="12"/>
          </p:nvPr>
        </p:nvSpPr>
        <p:spPr/>
        <p:txBody>
          <a:bodyPr/>
          <a:lstStyle>
            <a:lvl1pPr>
              <a:defRPr/>
            </a:lvl1pPr>
          </a:lstStyle>
          <a:p>
            <a:fld id="{9086D271-6905-4286-9EE1-534BAA231E86}" type="slidenum">
              <a:rPr lang="th-TH" altLang="en-US"/>
              <a:pPr/>
              <a:t>‹#›</a:t>
            </a:fld>
            <a:endParaRPr lang="th-TH" altLang="en-US"/>
          </a:p>
        </p:txBody>
      </p:sp>
    </p:spTree>
    <p:extLst>
      <p:ext uri="{BB962C8B-B14F-4D97-AF65-F5344CB8AC3E}">
        <p14:creationId xmlns:p14="http://schemas.microsoft.com/office/powerpoint/2010/main" val="3939095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endParaRPr lang="th-TH" dirty="0"/>
          </a:p>
        </p:txBody>
      </p:sp>
      <p:sp>
        <p:nvSpPr>
          <p:cNvPr id="3" name="Content Placeholder 2"/>
          <p:cNvSpPr>
            <a:spLocks noGrp="1"/>
          </p:cNvSpPr>
          <p:nvPr>
            <p:ph idx="1"/>
          </p:nvPr>
        </p:nvSpPr>
        <p:spPr>
          <a:xfrm>
            <a:off x="3575050" y="2730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F60593-8D12-4B49-AD94-31C4E86E3C01}" type="datetime1">
              <a:rPr lang="th-TH"/>
              <a:pPr>
                <a:defRPr/>
              </a:pPr>
              <a:t>29/12/67</a:t>
            </a:fld>
            <a:endParaRPr lang="th-TH"/>
          </a:p>
        </p:txBody>
      </p:sp>
      <p:sp>
        <p:nvSpPr>
          <p:cNvPr id="6" name="Footer Placeholder 4"/>
          <p:cNvSpPr>
            <a:spLocks noGrp="1"/>
          </p:cNvSpPr>
          <p:nvPr>
            <p:ph type="ftr" sz="quarter" idx="11"/>
          </p:nvPr>
        </p:nvSpPr>
        <p:spPr/>
        <p:txBody>
          <a:bodyPr/>
          <a:lstStyle>
            <a:lvl1pPr>
              <a:defRPr/>
            </a:lvl1pPr>
          </a:lstStyle>
          <a:p>
            <a:pPr>
              <a:defRPr/>
            </a:pPr>
            <a:r>
              <a:rPr lang="en-US"/>
              <a:t>www.aimconsultant.com</a:t>
            </a:r>
          </a:p>
        </p:txBody>
      </p:sp>
      <p:sp>
        <p:nvSpPr>
          <p:cNvPr id="7" name="Slide Number Placeholder 5"/>
          <p:cNvSpPr>
            <a:spLocks noGrp="1"/>
          </p:cNvSpPr>
          <p:nvPr>
            <p:ph type="sldNum" sz="quarter" idx="12"/>
          </p:nvPr>
        </p:nvSpPr>
        <p:spPr/>
        <p:txBody>
          <a:bodyPr/>
          <a:lstStyle>
            <a:lvl1pPr>
              <a:defRPr/>
            </a:lvl1pPr>
          </a:lstStyle>
          <a:p>
            <a:fld id="{C61A05F0-4F07-4D86-B720-5F438AA511AD}" type="slidenum">
              <a:rPr lang="th-TH" altLang="en-US"/>
              <a:pPr/>
              <a:t>‹#›</a:t>
            </a:fld>
            <a:endParaRPr lang="th-TH" altLang="en-US"/>
          </a:p>
        </p:txBody>
      </p:sp>
    </p:spTree>
    <p:extLst>
      <p:ext uri="{BB962C8B-B14F-4D97-AF65-F5344CB8AC3E}">
        <p14:creationId xmlns:p14="http://schemas.microsoft.com/office/powerpoint/2010/main" val="288386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71F2BA5-B156-4DA1-A88B-6BAA4D1D48A0}" type="datetime1">
              <a:rPr lang="th-TH"/>
              <a:pPr>
                <a:defRPr/>
              </a:pPr>
              <a:t>29/12/67</a:t>
            </a:fld>
            <a:endParaRPr lang="th-TH"/>
          </a:p>
        </p:txBody>
      </p:sp>
      <p:sp>
        <p:nvSpPr>
          <p:cNvPr id="6" name="Footer Placeholder 4"/>
          <p:cNvSpPr>
            <a:spLocks noGrp="1"/>
          </p:cNvSpPr>
          <p:nvPr>
            <p:ph type="ftr" sz="quarter" idx="11"/>
          </p:nvPr>
        </p:nvSpPr>
        <p:spPr/>
        <p:txBody>
          <a:bodyPr/>
          <a:lstStyle>
            <a:lvl1pPr>
              <a:defRPr/>
            </a:lvl1pPr>
          </a:lstStyle>
          <a:p>
            <a:pPr>
              <a:defRPr/>
            </a:pPr>
            <a:r>
              <a:rPr lang="en-US"/>
              <a:t>www.aimconsultant.com</a:t>
            </a:r>
          </a:p>
        </p:txBody>
      </p:sp>
      <p:sp>
        <p:nvSpPr>
          <p:cNvPr id="7" name="Slide Number Placeholder 5"/>
          <p:cNvSpPr>
            <a:spLocks noGrp="1"/>
          </p:cNvSpPr>
          <p:nvPr>
            <p:ph type="sldNum" sz="quarter" idx="12"/>
          </p:nvPr>
        </p:nvSpPr>
        <p:spPr/>
        <p:txBody>
          <a:bodyPr/>
          <a:lstStyle>
            <a:lvl1pPr>
              <a:defRPr/>
            </a:lvl1pPr>
          </a:lstStyle>
          <a:p>
            <a:fld id="{EAA66CC5-C682-40DB-8031-062FF6079C12}" type="slidenum">
              <a:rPr lang="th-TH" altLang="en-US"/>
              <a:pPr/>
              <a:t>‹#›</a:t>
            </a:fld>
            <a:endParaRPr lang="th-TH" altLang="en-US"/>
          </a:p>
        </p:txBody>
      </p:sp>
    </p:spTree>
    <p:extLst>
      <p:ext uri="{BB962C8B-B14F-4D97-AF65-F5344CB8AC3E}">
        <p14:creationId xmlns:p14="http://schemas.microsoft.com/office/powerpoint/2010/main" val="2270200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0" y="149452"/>
            <a:ext cx="326028" cy="537712"/>
          </a:xfrm>
          <a:prstGeom prst="rect">
            <a:avLst/>
          </a:prstGeom>
          <a:gradFill rotWithShape="1">
            <a:gsLst>
              <a:gs pos="0">
                <a:schemeClr val="bg1"/>
              </a:gs>
              <a:gs pos="50000">
                <a:srgbClr val="CCFFFF"/>
              </a:gs>
              <a:gs pos="100000">
                <a:schemeClr val="bg1"/>
              </a:gs>
            </a:gsLst>
            <a:lin ang="5400000" scaled="1"/>
          </a:gradFill>
          <a:ln>
            <a:noFill/>
          </a:ln>
          <a:effectLst/>
        </p:spPr>
        <p:txBody>
          <a:bodyPr wrap="none" lIns="90000" tIns="46800" rIns="90000" bIns="46800" anchor="ctr">
            <a:spAutoFit/>
          </a:bodyPr>
          <a:lstStyle/>
          <a:p>
            <a:pPr eaLnBrk="0" fontAlgn="base" hangingPunct="0">
              <a:lnSpc>
                <a:spcPct val="90000"/>
              </a:lnSpc>
              <a:spcBef>
                <a:spcPct val="20000"/>
              </a:spcBef>
              <a:spcAft>
                <a:spcPct val="0"/>
              </a:spcAft>
              <a:buFont typeface="Arial" pitchFamily="34" charset="0"/>
              <a:buChar char="•"/>
              <a:defRPr/>
            </a:pPr>
            <a:endParaRPr lang="th-TH" sz="3200" b="1">
              <a:solidFill>
                <a:prstClr val="black"/>
              </a:solidFill>
              <a:latin typeface="Cordia New" panose="020B0304020202020204" pitchFamily="34" charset="-34"/>
            </a:endParaRPr>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th-TH" altLang="en-US"/>
          </a:p>
        </p:txBody>
      </p:sp>
      <p:sp>
        <p:nvSpPr>
          <p:cNvPr id="1028" name="Text Placeholder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th-TH" altLang="en-US"/>
          </a:p>
        </p:txBody>
      </p:sp>
      <p:sp>
        <p:nvSpPr>
          <p:cNvPr id="4" name="Date Placeholder 3"/>
          <p:cNvSpPr>
            <a:spLocks noGrp="1"/>
          </p:cNvSpPr>
          <p:nvPr>
            <p:ph type="dt" sz="half" idx="2"/>
          </p:nvPr>
        </p:nvSpPr>
        <p:spPr>
          <a:xfrm>
            <a:off x="457200" y="635637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b="0">
                <a:solidFill>
                  <a:srgbClr val="898989"/>
                </a:solidFill>
                <a:latin typeface="Arial" pitchFamily="34" charset="0"/>
                <a:cs typeface="Angsana New" pitchFamily="18" charset="-34"/>
              </a:defRPr>
            </a:lvl1pPr>
          </a:lstStyle>
          <a:p>
            <a:pPr fontAlgn="base">
              <a:spcBef>
                <a:spcPct val="0"/>
              </a:spcBef>
              <a:spcAft>
                <a:spcPct val="0"/>
              </a:spcAft>
              <a:defRPr/>
            </a:pPr>
            <a:fld id="{AC951C24-B56C-4035-BDC5-103DCFE4AB7F}" type="datetime1">
              <a:rPr lang="th-TH"/>
              <a:pPr fontAlgn="base">
                <a:spcBef>
                  <a:spcPct val="0"/>
                </a:spcBef>
                <a:spcAft>
                  <a:spcPct val="0"/>
                </a:spcAft>
                <a:defRPr/>
              </a:pPr>
              <a:t>29/12/67</a:t>
            </a:fld>
            <a:endParaRPr lang="th-TH"/>
          </a:p>
        </p:txBody>
      </p:sp>
      <p:sp>
        <p:nvSpPr>
          <p:cNvPr id="5" name="Footer Placeholder 4"/>
          <p:cNvSpPr>
            <a:spLocks noGrp="1"/>
          </p:cNvSpPr>
          <p:nvPr>
            <p:ph type="ftr" sz="quarter" idx="3"/>
          </p:nvPr>
        </p:nvSpPr>
        <p:spPr>
          <a:xfrm>
            <a:off x="3124200" y="6470672"/>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lnSpc>
                <a:spcPct val="100000"/>
              </a:lnSpc>
              <a:spcBef>
                <a:spcPct val="0"/>
              </a:spcBef>
              <a:buFontTx/>
              <a:buNone/>
              <a:defRPr sz="1200" b="0">
                <a:solidFill>
                  <a:srgbClr val="898989"/>
                </a:solidFill>
                <a:latin typeface="Arial" pitchFamily="34" charset="0"/>
                <a:cs typeface="Angsana New" pitchFamily="18" charset="-34"/>
              </a:defRPr>
            </a:lvl1pPr>
          </a:lstStyle>
          <a:p>
            <a:pPr fontAlgn="base">
              <a:spcAft>
                <a:spcPct val="0"/>
              </a:spcAft>
              <a:defRPr/>
            </a:pPr>
            <a:r>
              <a:rPr lang="en-US"/>
              <a:t>www.aimconsultant.com</a:t>
            </a:r>
          </a:p>
        </p:txBody>
      </p:sp>
      <p:sp>
        <p:nvSpPr>
          <p:cNvPr id="6" name="Slide Number Placeholder 5"/>
          <p:cNvSpPr>
            <a:spLocks noGrp="1"/>
          </p:cNvSpPr>
          <p:nvPr>
            <p:ph type="sldNum" sz="quarter" idx="4"/>
          </p:nvPr>
        </p:nvSpPr>
        <p:spPr>
          <a:xfrm>
            <a:off x="6553200" y="6442097"/>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latin typeface="Arial" panose="020B0604020202020204" pitchFamily="34" charset="0"/>
                <a:cs typeface="Angsana New" panose="02020603050405020304" pitchFamily="18" charset="-34"/>
              </a:defRPr>
            </a:lvl1pPr>
          </a:lstStyle>
          <a:p>
            <a:pPr fontAlgn="base">
              <a:spcBef>
                <a:spcPct val="0"/>
              </a:spcBef>
              <a:spcAft>
                <a:spcPct val="0"/>
              </a:spcAft>
            </a:pPr>
            <a:fld id="{B2358EAD-14DD-444D-97A4-4A0F50B353A2}" type="slidenum">
              <a:rPr lang="th-TH" altLang="en-US"/>
              <a:pPr fontAlgn="base">
                <a:spcBef>
                  <a:spcPct val="0"/>
                </a:spcBef>
                <a:spcAft>
                  <a:spcPct val="0"/>
                </a:spcAft>
              </a:pPr>
              <a:t>‹#›</a:t>
            </a:fld>
            <a:endParaRPr lang="th-TH" altLang="en-US"/>
          </a:p>
        </p:txBody>
      </p:sp>
      <p:cxnSp>
        <p:nvCxnSpPr>
          <p:cNvPr id="1032" name="Straight Connector 14"/>
          <p:cNvCxnSpPr>
            <a:cxnSpLocks noChangeShapeType="1"/>
          </p:cNvCxnSpPr>
          <p:nvPr/>
        </p:nvCxnSpPr>
        <p:spPr bwMode="auto">
          <a:xfrm>
            <a:off x="935038" y="620713"/>
            <a:ext cx="8208962" cy="0"/>
          </a:xfrm>
          <a:prstGeom prst="line">
            <a:avLst/>
          </a:prstGeom>
          <a:noFill/>
          <a:ln w="9525" algn="ctr">
            <a:solidFill>
              <a:srgbClr val="0000FF"/>
            </a:solidFill>
            <a:round/>
            <a:headEnd/>
            <a:tailEnd/>
          </a:ln>
          <a:extLst>
            <a:ext uri="{909E8E84-426E-40DD-AFC4-6F175D3DCCD1}">
              <a14:hiddenFill xmlns:a14="http://schemas.microsoft.com/office/drawing/2010/main">
                <a:noFill/>
              </a14:hiddenFill>
            </a:ext>
          </a:extLst>
        </p:spPr>
      </p:cxnSp>
      <p:cxnSp>
        <p:nvCxnSpPr>
          <p:cNvPr id="1033" name="Straight Connector 14"/>
          <p:cNvCxnSpPr>
            <a:cxnSpLocks noChangeShapeType="1"/>
          </p:cNvCxnSpPr>
          <p:nvPr/>
        </p:nvCxnSpPr>
        <p:spPr bwMode="auto">
          <a:xfrm>
            <a:off x="935038" y="692150"/>
            <a:ext cx="8208962"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pic>
        <p:nvPicPr>
          <p:cNvPr id="1034" name="รูปภาพ 10"/>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36" y="44452"/>
            <a:ext cx="900113"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5331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Angsana New" pitchFamily="18" charset="-34"/>
        </a:defRPr>
      </a:lvl2pPr>
      <a:lvl3pPr algn="ctr" rtl="0" eaLnBrk="0" fontAlgn="base" hangingPunct="0">
        <a:spcBef>
          <a:spcPct val="0"/>
        </a:spcBef>
        <a:spcAft>
          <a:spcPct val="0"/>
        </a:spcAft>
        <a:defRPr sz="4400">
          <a:solidFill>
            <a:schemeClr val="tx1"/>
          </a:solidFill>
          <a:latin typeface="Calibri" pitchFamily="34" charset="0"/>
          <a:cs typeface="Angsana New" pitchFamily="18" charset="-34"/>
        </a:defRPr>
      </a:lvl3pPr>
      <a:lvl4pPr algn="ctr" rtl="0" eaLnBrk="0" fontAlgn="base" hangingPunct="0">
        <a:spcBef>
          <a:spcPct val="0"/>
        </a:spcBef>
        <a:spcAft>
          <a:spcPct val="0"/>
        </a:spcAft>
        <a:defRPr sz="4400">
          <a:solidFill>
            <a:schemeClr val="tx1"/>
          </a:solidFill>
          <a:latin typeface="Calibri" pitchFamily="34" charset="0"/>
          <a:cs typeface="Angsana New" pitchFamily="18" charset="-34"/>
        </a:defRPr>
      </a:lvl4pPr>
      <a:lvl5pPr algn="ctr" rtl="0" eaLnBrk="0" fontAlgn="base" hangingPunct="0">
        <a:spcBef>
          <a:spcPct val="0"/>
        </a:spcBef>
        <a:spcAft>
          <a:spcPct val="0"/>
        </a:spcAft>
        <a:defRPr sz="4400">
          <a:solidFill>
            <a:schemeClr val="tx1"/>
          </a:solidFill>
          <a:latin typeface="Calibri" pitchFamily="34" charset="0"/>
          <a:cs typeface="Angsana New" pitchFamily="18" charset="-34"/>
        </a:defRPr>
      </a:lvl5pPr>
      <a:lvl6pPr marL="457200" algn="ctr" rtl="0" fontAlgn="base">
        <a:spcBef>
          <a:spcPct val="0"/>
        </a:spcBef>
        <a:spcAft>
          <a:spcPct val="0"/>
        </a:spcAft>
        <a:defRPr sz="4400">
          <a:solidFill>
            <a:schemeClr val="tx1"/>
          </a:solidFill>
          <a:latin typeface="Calibri" pitchFamily="34" charset="0"/>
          <a:cs typeface="Angsana New" pitchFamily="18" charset="-34"/>
        </a:defRPr>
      </a:lvl6pPr>
      <a:lvl7pPr marL="914400" algn="ctr" rtl="0" fontAlgn="base">
        <a:spcBef>
          <a:spcPct val="0"/>
        </a:spcBef>
        <a:spcAft>
          <a:spcPct val="0"/>
        </a:spcAft>
        <a:defRPr sz="4400">
          <a:solidFill>
            <a:schemeClr val="tx1"/>
          </a:solidFill>
          <a:latin typeface="Calibri" pitchFamily="34" charset="0"/>
          <a:cs typeface="Angsana New" pitchFamily="18" charset="-34"/>
        </a:defRPr>
      </a:lvl7pPr>
      <a:lvl8pPr marL="1371600" algn="ctr" rtl="0" fontAlgn="base">
        <a:spcBef>
          <a:spcPct val="0"/>
        </a:spcBef>
        <a:spcAft>
          <a:spcPct val="0"/>
        </a:spcAft>
        <a:defRPr sz="4400">
          <a:solidFill>
            <a:schemeClr val="tx1"/>
          </a:solidFill>
          <a:latin typeface="Calibri" pitchFamily="34" charset="0"/>
          <a:cs typeface="Angsana New" pitchFamily="18" charset="-34"/>
        </a:defRPr>
      </a:lvl8pPr>
      <a:lvl9pPr marL="1828800" algn="ctr" rtl="0" fontAlgn="base">
        <a:spcBef>
          <a:spcPct val="0"/>
        </a:spcBef>
        <a:spcAft>
          <a:spcPct val="0"/>
        </a:spcAft>
        <a:defRPr sz="4400">
          <a:solidFill>
            <a:schemeClr val="tx1"/>
          </a:solidFill>
          <a:latin typeface="Calibri" pitchFamily="34" charset="0"/>
          <a:cs typeface="Angsana New" pitchFamily="18" charset="-34"/>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aimconsultant.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r>
              <a:rPr lang="en-US" altLang="en-US" sz="1200" b="0">
                <a:solidFill>
                  <a:srgbClr val="898989"/>
                </a:solidFill>
                <a:latin typeface="Arial" panose="020B0604020202020204" pitchFamily="34" charset="0"/>
                <a:cs typeface="Angsana New" panose="02020603050405020304" pitchFamily="18" charset="-34"/>
              </a:rPr>
              <a:t>www.aimconsultant.com</a:t>
            </a:r>
          </a:p>
        </p:txBody>
      </p:sp>
      <p:sp>
        <p:nvSpPr>
          <p:cNvPr id="307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fld id="{536A29C5-ABC9-4BFB-8B14-2341D328DB99}" type="slidenum">
              <a:rPr lang="th-TH" altLang="en-US" sz="1200" b="0">
                <a:solidFill>
                  <a:srgbClr val="898989"/>
                </a:solidFill>
                <a:latin typeface="Arial" panose="020B0604020202020204" pitchFamily="34" charset="0"/>
                <a:cs typeface="Angsana New" panose="02020603050405020304" pitchFamily="18" charset="-34"/>
              </a:rPr>
              <a:pPr/>
              <a:t>1</a:t>
            </a:fld>
            <a:endParaRPr lang="th-TH" altLang="en-US" sz="1200" b="0">
              <a:solidFill>
                <a:srgbClr val="898989"/>
              </a:solidFill>
              <a:latin typeface="Arial" panose="020B0604020202020204" pitchFamily="34" charset="0"/>
              <a:cs typeface="Angsana New" panose="02020603050405020304" pitchFamily="18" charset="-34"/>
            </a:endParaRPr>
          </a:p>
        </p:txBody>
      </p:sp>
      <p:sp>
        <p:nvSpPr>
          <p:cNvPr id="3076" name="Slide Number Placeholder 5"/>
          <p:cNvSpPr txBox="1">
            <a:spLocks noGrp="1"/>
          </p:cNvSpPr>
          <p:nvPr/>
        </p:nvSpPr>
        <p:spPr bwMode="auto">
          <a:xfrm>
            <a:off x="6553200" y="6356372"/>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algn="r" fontAlgn="base">
              <a:spcBef>
                <a:spcPct val="0"/>
              </a:spcBef>
              <a:spcAft>
                <a:spcPct val="0"/>
              </a:spcAft>
            </a:pPr>
            <a:endParaRPr lang="en-US" altLang="en-US" sz="1200" b="0">
              <a:solidFill>
                <a:srgbClr val="898989"/>
              </a:solidFill>
              <a:latin typeface="Arial" panose="020B0604020202020204" pitchFamily="34" charset="0"/>
              <a:cs typeface="Angsana New" panose="02020603050405020304" pitchFamily="18" charset="-34"/>
            </a:endParaRPr>
          </a:p>
        </p:txBody>
      </p:sp>
      <p:sp>
        <p:nvSpPr>
          <p:cNvPr id="3077" name="Rectangle 3"/>
          <p:cNvSpPr txBox="1">
            <a:spLocks noChangeArrowheads="1"/>
          </p:cNvSpPr>
          <p:nvPr/>
        </p:nvSpPr>
        <p:spPr bwMode="auto">
          <a:xfrm>
            <a:off x="250031" y="989034"/>
            <a:ext cx="8643938" cy="528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algn="ctr" fontAlgn="base">
              <a:spcBef>
                <a:spcPct val="0"/>
              </a:spcBef>
              <a:spcAft>
                <a:spcPct val="0"/>
              </a:spcAft>
            </a:pPr>
            <a:r>
              <a:rPr lang="th-TH" altLang="en-US" sz="3400" dirty="0">
                <a:solidFill>
                  <a:prstClr val="black"/>
                </a:solidFill>
              </a:rPr>
              <a:t>ประกาศกระทรวงแรงงาน </a:t>
            </a:r>
            <a:endParaRPr lang="th-TH" altLang="en-US" sz="3400" dirty="0" smtClean="0">
              <a:solidFill>
                <a:prstClr val="black"/>
              </a:solidFill>
            </a:endParaRPr>
          </a:p>
          <a:p>
            <a:pPr algn="ctr" fontAlgn="base">
              <a:spcBef>
                <a:spcPct val="0"/>
              </a:spcBef>
              <a:spcAft>
                <a:spcPct val="0"/>
              </a:spcAft>
            </a:pPr>
            <a:r>
              <a:rPr lang="th-TH" altLang="en-US" sz="3400" dirty="0" smtClean="0">
                <a:solidFill>
                  <a:prstClr val="black"/>
                </a:solidFill>
              </a:rPr>
              <a:t>เรื่อง </a:t>
            </a:r>
            <a:r>
              <a:rPr lang="th-TH" altLang="en-US" sz="3400" dirty="0">
                <a:solidFill>
                  <a:prstClr val="black"/>
                </a:solidFill>
              </a:rPr>
              <a:t>กำหนดหลักเกณฑ์ วิธีการ และเงื่อนไขให้ลดหย่อนการออกเงินสมทบของนายจ้าง และผู้ประกันตนในท้องที่ที่ประสบภัยพิบัติอย่างร้ายแรง พ.ศ. 2567</a:t>
            </a:r>
            <a:endParaRPr lang="th-TH" altLang="en-US" sz="3400" dirty="0" smtClean="0">
              <a:solidFill>
                <a:prstClr val="black"/>
              </a:solidFill>
            </a:endParaRPr>
          </a:p>
          <a:p>
            <a:pPr algn="ctr" fontAlgn="base">
              <a:spcBef>
                <a:spcPct val="0"/>
              </a:spcBef>
              <a:spcAft>
                <a:spcPct val="0"/>
              </a:spcAft>
            </a:pPr>
            <a:endParaRPr lang="th-TH" altLang="en-US" sz="3400" dirty="0" smtClean="0">
              <a:solidFill>
                <a:prstClr val="black"/>
              </a:solidFill>
            </a:endParaRPr>
          </a:p>
          <a:p>
            <a:pPr algn="ctr" fontAlgn="base">
              <a:spcBef>
                <a:spcPct val="0"/>
              </a:spcBef>
              <a:spcAft>
                <a:spcPct val="0"/>
              </a:spcAft>
            </a:pPr>
            <a:endParaRPr lang="th-TH" altLang="en-US" sz="3400" dirty="0">
              <a:solidFill>
                <a:prstClr val="black"/>
              </a:solidFill>
            </a:endParaRPr>
          </a:p>
          <a:p>
            <a:pPr algn="ctr" fontAlgn="base">
              <a:spcBef>
                <a:spcPct val="0"/>
              </a:spcBef>
              <a:spcAft>
                <a:spcPct val="0"/>
              </a:spcAft>
            </a:pPr>
            <a:endParaRPr lang="th-TH" altLang="en-US" sz="3400" dirty="0" smtClean="0">
              <a:solidFill>
                <a:prstClr val="black"/>
              </a:solidFill>
            </a:endParaRPr>
          </a:p>
          <a:p>
            <a:pPr algn="ctr" fontAlgn="base">
              <a:spcBef>
                <a:spcPct val="0"/>
              </a:spcBef>
              <a:spcAft>
                <a:spcPct val="0"/>
              </a:spcAft>
            </a:pPr>
            <a:endParaRPr lang="th-TH" altLang="en-US" sz="3400" dirty="0">
              <a:solidFill>
                <a:prstClr val="black"/>
              </a:solidFill>
            </a:endParaRPr>
          </a:p>
          <a:p>
            <a:pPr algn="ctr" fontAlgn="base">
              <a:spcBef>
                <a:spcPct val="0"/>
              </a:spcBef>
              <a:spcAft>
                <a:spcPct val="0"/>
              </a:spcAft>
            </a:pPr>
            <a:r>
              <a:rPr lang="th-TH" altLang="en-US" sz="3400" dirty="0">
                <a:solidFill>
                  <a:prstClr val="black"/>
                </a:solidFill>
              </a:rPr>
              <a:t>ประกาศในราชกิจจา</a:t>
            </a:r>
            <a:r>
              <a:rPr lang="th-TH" altLang="en-US" sz="3400" dirty="0" err="1">
                <a:solidFill>
                  <a:prstClr val="black"/>
                </a:solidFill>
              </a:rPr>
              <a:t>นุเบกษา</a:t>
            </a:r>
            <a:r>
              <a:rPr lang="th-TH" altLang="en-US" sz="3400" dirty="0">
                <a:solidFill>
                  <a:prstClr val="black"/>
                </a:solidFill>
              </a:rPr>
              <a:t> </a:t>
            </a:r>
            <a:r>
              <a:rPr lang="en-US" altLang="en-US" sz="3400" dirty="0" smtClean="0">
                <a:solidFill>
                  <a:prstClr val="black"/>
                </a:solidFill>
              </a:rPr>
              <a:t>27 </a:t>
            </a:r>
            <a:r>
              <a:rPr lang="th-TH" altLang="en-US" sz="3400" dirty="0" smtClean="0">
                <a:solidFill>
                  <a:prstClr val="black"/>
                </a:solidFill>
              </a:rPr>
              <a:t>ธันวาคม 2567</a:t>
            </a:r>
            <a:endParaRPr lang="th-TH" altLang="en-US" sz="3400" dirty="0">
              <a:solidFill>
                <a:prstClr val="black"/>
              </a:solidFill>
            </a:endParaRPr>
          </a:p>
        </p:txBody>
      </p:sp>
    </p:spTree>
    <p:extLst>
      <p:ext uri="{BB962C8B-B14F-4D97-AF65-F5344CB8AC3E}">
        <p14:creationId xmlns:p14="http://schemas.microsoft.com/office/powerpoint/2010/main" val="2392449275"/>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ท้ายกระดาษ 1"/>
          <p:cNvSpPr>
            <a:spLocks noGrp="1"/>
          </p:cNvSpPr>
          <p:nvPr>
            <p:ph type="ftr" sz="quarter" idx="11"/>
          </p:nvPr>
        </p:nvSpPr>
        <p:spPr/>
        <p:txBody>
          <a:bodyPr/>
          <a:lstStyle/>
          <a:p>
            <a:pPr>
              <a:defRPr/>
            </a:pPr>
            <a:r>
              <a:rPr lang="en-US" dirty="0"/>
              <a:t>www.aimconsultant.com</a:t>
            </a:r>
          </a:p>
        </p:txBody>
      </p:sp>
      <p:sp>
        <p:nvSpPr>
          <p:cNvPr id="3" name="ตัวยึดหมายเลขภาพนิ่ง 2"/>
          <p:cNvSpPr>
            <a:spLocks noGrp="1"/>
          </p:cNvSpPr>
          <p:nvPr>
            <p:ph type="sldNum" sz="quarter" idx="12"/>
          </p:nvPr>
        </p:nvSpPr>
        <p:spPr/>
        <p:txBody>
          <a:bodyPr/>
          <a:lstStyle/>
          <a:p>
            <a:fld id="{9086D271-6905-4286-9EE1-534BAA231E86}" type="slidenum">
              <a:rPr lang="th-TH" altLang="en-US"/>
              <a:pPr/>
              <a:t>2</a:t>
            </a:fld>
            <a:endParaRPr lang="th-TH" altLang="en-US"/>
          </a:p>
        </p:txBody>
      </p:sp>
      <p:sp>
        <p:nvSpPr>
          <p:cNvPr id="4" name="Rectangle 2"/>
          <p:cNvSpPr txBox="1">
            <a:spLocks noChangeArrowheads="1"/>
          </p:cNvSpPr>
          <p:nvPr/>
        </p:nvSpPr>
        <p:spPr>
          <a:xfrm>
            <a:off x="661288" y="0"/>
            <a:ext cx="8229600" cy="785812"/>
          </a:xfrm>
          <a:prstGeom prst="rect">
            <a:avLst/>
          </a:prstGeom>
        </p:spPr>
        <p:txBody>
          <a:bodyPr/>
          <a:lstStyle/>
          <a:p>
            <a:pPr algn="ctr">
              <a:defRPr/>
            </a:pPr>
            <a:r>
              <a:rPr lang="th-TH" sz="4400" dirty="0">
                <a:solidFill>
                  <a:prstClr val="black"/>
                </a:solidFill>
                <a:effectLst>
                  <a:outerShdw blurRad="38100" dist="38100" dir="2700000" algn="tl">
                    <a:srgbClr val="C0C0C0"/>
                  </a:outerShdw>
                </a:effectLst>
                <a:latin typeface="Calibri"/>
                <a:cs typeface="Cordia New" panose="020B0304020202020204" pitchFamily="34" charset="-34"/>
              </a:rPr>
              <a:t>สรุปสาระสำคัญ</a:t>
            </a:r>
          </a:p>
        </p:txBody>
      </p:sp>
      <p:sp>
        <p:nvSpPr>
          <p:cNvPr id="7" name="TextBox 6">
            <a:extLst>
              <a:ext uri="{FF2B5EF4-FFF2-40B4-BE49-F238E27FC236}">
                <a16:creationId xmlns="" xmlns:a16="http://schemas.microsoft.com/office/drawing/2014/main" id="{D8F8989F-2956-4249-882E-432917B7B6BC}"/>
              </a:ext>
            </a:extLst>
          </p:cNvPr>
          <p:cNvSpPr txBox="1"/>
          <p:nvPr/>
        </p:nvSpPr>
        <p:spPr>
          <a:xfrm>
            <a:off x="207819" y="1022619"/>
            <a:ext cx="8742218" cy="4401205"/>
          </a:xfrm>
          <a:prstGeom prst="rect">
            <a:avLst/>
          </a:prstGeom>
          <a:noFill/>
        </p:spPr>
        <p:txBody>
          <a:bodyPr wrap="square">
            <a:spAutoFit/>
          </a:bodyPr>
          <a:lstStyle/>
          <a:p>
            <a:pPr marL="538163" indent="-363538">
              <a:buFont typeface="Wingdings" panose="05000000000000000000" pitchFamily="2" charset="2"/>
              <a:buChar char="q"/>
            </a:pPr>
            <a:r>
              <a:rPr lang="th-TH" dirty="0"/>
              <a:t>นายจ้างซึ่งขึ้นทะเบียนนายจ้างและผู้ประกันตนตามมาตรา 33 ซึ่งขึ้นทะเบียนผู้ประกันตน ในท้องที่จังหวัดกระบี่ กาญจนบุรี กาฬสินธุ์ กำแพงเพชร ขอนแก่น ฉะเชิงเทรา ชลบุรี ชัยนาท ชัยภูมิ ชุมพร เชียงราย เชียงใหม่ ตรัง ตาก นครนายก นครปฐม นครพนม นครราชสีมา นครศรีธรรมราช นครสวรรค์ น่าน บึงกาฬ ปราจีนบุรี พระนครศรีอยุธยา พะเยา พังงา พิจิตร พิษณุโลก เพชรบูรณ์ แพร่ ภูเก็ต มหาสารคาม มุกดาหาร แม่ฮ่องสอน ยโสธร ยะลา ร้อยเอ็ด ระยอง ลำปาง ลำพูน เลย สงขลา สตูล สมุทรสาคร สระบุรี สิงห์บุรี สุโขทัย สุราษฎร์ธานี สุรินทร์ หนองคาย หนองบัวลำภู อ่างทอง อุดรธานี อุตรดิตถ์ และอุทัยธานี ได้รับการลดหย่อนการออกเงินสมทบเข้ากองทุนประกันสังคมประจำงวดเดือนตุลาคม พ.ศ. 2567 ถึงงวดเดือนมีนาคม พ.ศ. 2568 โดยให้ส่งเงินสมทบในอัตราฝ่ายละร้อยละ 3 ของค่าจ้างของ</a:t>
            </a:r>
            <a:r>
              <a:rPr lang="th-TH" dirty="0" smtClean="0"/>
              <a:t>ผู้ประกันตน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ท้ายกระดาษ 1"/>
          <p:cNvSpPr>
            <a:spLocks noGrp="1"/>
          </p:cNvSpPr>
          <p:nvPr>
            <p:ph type="ftr" sz="quarter" idx="11"/>
          </p:nvPr>
        </p:nvSpPr>
        <p:spPr/>
        <p:txBody>
          <a:bodyPr/>
          <a:lstStyle/>
          <a:p>
            <a:pPr>
              <a:defRPr/>
            </a:pPr>
            <a:r>
              <a:rPr lang="en-US" dirty="0"/>
              <a:t>www.aimconsultant.com</a:t>
            </a:r>
          </a:p>
        </p:txBody>
      </p:sp>
      <p:sp>
        <p:nvSpPr>
          <p:cNvPr id="3" name="ตัวยึดหมายเลขภาพนิ่ง 2"/>
          <p:cNvSpPr>
            <a:spLocks noGrp="1"/>
          </p:cNvSpPr>
          <p:nvPr>
            <p:ph type="sldNum" sz="quarter" idx="12"/>
          </p:nvPr>
        </p:nvSpPr>
        <p:spPr/>
        <p:txBody>
          <a:bodyPr/>
          <a:lstStyle/>
          <a:p>
            <a:fld id="{9086D271-6905-4286-9EE1-534BAA231E86}" type="slidenum">
              <a:rPr lang="th-TH" altLang="en-US"/>
              <a:pPr/>
              <a:t>3</a:t>
            </a:fld>
            <a:endParaRPr lang="th-TH" altLang="en-US"/>
          </a:p>
        </p:txBody>
      </p:sp>
      <p:sp>
        <p:nvSpPr>
          <p:cNvPr id="4" name="Rectangle 2"/>
          <p:cNvSpPr txBox="1">
            <a:spLocks noChangeArrowheads="1"/>
          </p:cNvSpPr>
          <p:nvPr/>
        </p:nvSpPr>
        <p:spPr>
          <a:xfrm>
            <a:off x="661288" y="0"/>
            <a:ext cx="8229600" cy="785812"/>
          </a:xfrm>
          <a:prstGeom prst="rect">
            <a:avLst/>
          </a:prstGeom>
        </p:spPr>
        <p:txBody>
          <a:bodyPr/>
          <a:lstStyle/>
          <a:p>
            <a:pPr algn="ctr">
              <a:defRPr/>
            </a:pPr>
            <a:r>
              <a:rPr lang="th-TH" sz="4400" dirty="0">
                <a:solidFill>
                  <a:prstClr val="black"/>
                </a:solidFill>
                <a:effectLst>
                  <a:outerShdw blurRad="38100" dist="38100" dir="2700000" algn="tl">
                    <a:srgbClr val="C0C0C0"/>
                  </a:outerShdw>
                </a:effectLst>
                <a:latin typeface="Calibri"/>
                <a:cs typeface="Cordia New" panose="020B0304020202020204" pitchFamily="34" charset="-34"/>
              </a:rPr>
              <a:t>สรุปสาระสำคัญ</a:t>
            </a:r>
          </a:p>
        </p:txBody>
      </p:sp>
      <p:sp>
        <p:nvSpPr>
          <p:cNvPr id="7" name="TextBox 6">
            <a:extLst>
              <a:ext uri="{FF2B5EF4-FFF2-40B4-BE49-F238E27FC236}">
                <a16:creationId xmlns="" xmlns:a16="http://schemas.microsoft.com/office/drawing/2014/main" id="{D8F8989F-2956-4249-882E-432917B7B6BC}"/>
              </a:ext>
            </a:extLst>
          </p:cNvPr>
          <p:cNvSpPr txBox="1"/>
          <p:nvPr/>
        </p:nvSpPr>
        <p:spPr>
          <a:xfrm>
            <a:off x="207819" y="1022619"/>
            <a:ext cx="8742218" cy="3108543"/>
          </a:xfrm>
          <a:prstGeom prst="rect">
            <a:avLst/>
          </a:prstGeom>
          <a:noFill/>
        </p:spPr>
        <p:txBody>
          <a:bodyPr wrap="square">
            <a:spAutoFit/>
          </a:bodyPr>
          <a:lstStyle/>
          <a:p>
            <a:pPr marL="538163" indent="-363538">
              <a:buFont typeface="Wingdings" panose="05000000000000000000" pitchFamily="2" charset="2"/>
              <a:buChar char="q"/>
            </a:pPr>
            <a:r>
              <a:rPr lang="th-TH" dirty="0"/>
              <a:t>ผู้ประกันตนตามมาตรา 39 ซึ่งมีทะเบียนผู้ประกันตนในท้องที่ที่กำหนด ได้รับการลดหย่อนการออกเงินสมทบเข้ากองทุนประกันสังคมประจำงวดเดือนตุลาคม พ.ศ. 2567 ถึงงวดเดือนมีนาคม พ.ศ. 2568 โดยให้ส่งเงินสมทบในอัตราเดือนละ 283 </a:t>
            </a:r>
            <a:r>
              <a:rPr lang="th-TH" dirty="0" smtClean="0"/>
              <a:t>บาท</a:t>
            </a:r>
          </a:p>
          <a:p>
            <a:pPr marL="538163" indent="-363538">
              <a:buFont typeface="Wingdings" panose="05000000000000000000" pitchFamily="2" charset="2"/>
              <a:buChar char="q"/>
            </a:pPr>
            <a:r>
              <a:rPr lang="th-TH" dirty="0">
                <a:latin typeface="Cordia New" panose="020B0304020202020204" pitchFamily="34" charset="-34"/>
              </a:rPr>
              <a:t>กรณีที่มีการส่งเงินเกินกว่าจำนวนเงินที่กำหนดไว้ตามประกาศนี้ ให้นายจ้างหรือผู้ประกันตนตามข้อ 1 หรือข้อ 2 แล้วแต่กรณี ยื่นคำร้องขอรับเงินในส่วนที่เกินคืนได้ ณ สำนักงานประกันสังคมกรุงเทพมหานครพื้นที่ สำนักงานประกันสังคมจังหวัด หรือสำนักงานประกันสังคมจังหวัดสาขา</a:t>
            </a:r>
            <a:endParaRPr lang="th-TH" dirty="0">
              <a:latin typeface="Cordia New" panose="020B0304020202020204" pitchFamily="34" charset="-34"/>
            </a:endParaRPr>
          </a:p>
        </p:txBody>
      </p:sp>
    </p:spTree>
    <p:extLst>
      <p:ext uri="{BB962C8B-B14F-4D97-AF65-F5344CB8AC3E}">
        <p14:creationId xmlns:p14="http://schemas.microsoft.com/office/powerpoint/2010/main" val="1335149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ตัวแทนหมายเลขภาพนิ่ง 1"/>
          <p:cNvSpPr>
            <a:spLocks noGrp="1"/>
          </p:cNvSpPr>
          <p:nvPr>
            <p:ph type="sldNum" sz="quarter" idx="12"/>
          </p:nvPr>
        </p:nvSpPr>
        <p:spPr bwMode="auto">
          <a:xfrm>
            <a:off x="5943600" y="6477000"/>
            <a:ext cx="2819400"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fld id="{B34E2E2D-C333-41FA-A5C9-7EFD11A186BE}" type="slidenum">
              <a:rPr lang="en-US" altLang="en-US" sz="1000" b="0">
                <a:solidFill>
                  <a:srgbClr val="898989"/>
                </a:solidFill>
                <a:latin typeface="Arial" panose="020B0604020202020204" pitchFamily="34" charset="0"/>
                <a:cs typeface="Angsana New" panose="02020603050405020304" pitchFamily="18" charset="-34"/>
              </a:rPr>
              <a:pPr/>
              <a:t>4</a:t>
            </a:fld>
            <a:endParaRPr lang="en-US" altLang="en-US" sz="1000" b="0">
              <a:solidFill>
                <a:srgbClr val="898989"/>
              </a:solidFill>
              <a:latin typeface="Arial" panose="020B0604020202020204" pitchFamily="34" charset="0"/>
              <a:cs typeface="Angsana New" panose="02020603050405020304" pitchFamily="18" charset="-34"/>
            </a:endParaRPr>
          </a:p>
        </p:txBody>
      </p:sp>
      <p:sp>
        <p:nvSpPr>
          <p:cNvPr id="8195" name="Rectangle 3"/>
          <p:cNvSpPr>
            <a:spLocks noChangeArrowheads="1"/>
          </p:cNvSpPr>
          <p:nvPr/>
        </p:nvSpPr>
        <p:spPr bwMode="auto">
          <a:xfrm>
            <a:off x="755652" y="1700213"/>
            <a:ext cx="7561263" cy="4011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290" tIns="43144" rIns="86290" bIns="43144">
            <a:spAutoFit/>
          </a:bodyPr>
          <a:lstStyle>
            <a:lvl1pPr defTabSz="863600">
              <a:defRPr sz="3200" b="1">
                <a:solidFill>
                  <a:schemeClr val="tx1"/>
                </a:solidFill>
                <a:latin typeface="Cordia New" panose="020B0304020202020204" pitchFamily="34" charset="-34"/>
                <a:cs typeface="Cordia New" panose="020B0304020202020204" pitchFamily="34" charset="-34"/>
              </a:defRPr>
            </a:lvl1pPr>
            <a:lvl2pPr marL="742950" indent="-285750" defTabSz="863600">
              <a:defRPr sz="3200" b="1">
                <a:solidFill>
                  <a:schemeClr val="tx1"/>
                </a:solidFill>
                <a:latin typeface="Cordia New" panose="020B0304020202020204" pitchFamily="34" charset="-34"/>
                <a:cs typeface="Cordia New" panose="020B0304020202020204" pitchFamily="34" charset="-34"/>
              </a:defRPr>
            </a:lvl2pPr>
            <a:lvl3pPr marL="1143000" indent="-228600" defTabSz="863600">
              <a:defRPr sz="3200" b="1">
                <a:solidFill>
                  <a:schemeClr val="tx1"/>
                </a:solidFill>
                <a:latin typeface="Cordia New" panose="020B0304020202020204" pitchFamily="34" charset="-34"/>
                <a:cs typeface="Cordia New" panose="020B0304020202020204" pitchFamily="34" charset="-34"/>
              </a:defRPr>
            </a:lvl3pPr>
            <a:lvl4pPr marL="1600200" indent="-228600" defTabSz="863600">
              <a:defRPr sz="3200" b="1">
                <a:solidFill>
                  <a:schemeClr val="tx1"/>
                </a:solidFill>
                <a:latin typeface="Cordia New" panose="020B0304020202020204" pitchFamily="34" charset="-34"/>
                <a:cs typeface="Cordia New" panose="020B0304020202020204" pitchFamily="34" charset="-34"/>
              </a:defRPr>
            </a:lvl4pPr>
            <a:lvl5pPr marL="2057400" indent="-228600" defTabSz="863600">
              <a:defRPr sz="3200" b="1">
                <a:solidFill>
                  <a:schemeClr val="tx1"/>
                </a:solidFill>
                <a:latin typeface="Cordia New" panose="020B0304020202020204" pitchFamily="34" charset="-34"/>
                <a:cs typeface="Cordia New" panose="020B0304020202020204" pitchFamily="34" charset="-34"/>
              </a:defRPr>
            </a:lvl5pPr>
            <a:lvl6pPr marL="25146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algn="ctr" eaLnBrk="0" fontAlgn="base" hangingPunct="0">
              <a:lnSpc>
                <a:spcPct val="90000"/>
              </a:lnSpc>
              <a:spcBef>
                <a:spcPct val="20000"/>
              </a:spcBef>
              <a:spcAft>
                <a:spcPct val="0"/>
              </a:spcAft>
            </a:pPr>
            <a:r>
              <a:rPr lang="th-TH" altLang="en-US" sz="3400" dirty="0">
                <a:solidFill>
                  <a:srgbClr val="FF0000"/>
                </a:solidFill>
              </a:rPr>
              <a:t>ติดต่อเรา</a:t>
            </a:r>
          </a:p>
          <a:p>
            <a:pPr algn="ctr" eaLnBrk="0" fontAlgn="base" hangingPunct="0">
              <a:lnSpc>
                <a:spcPct val="90000"/>
              </a:lnSpc>
              <a:spcBef>
                <a:spcPct val="20000"/>
              </a:spcBef>
              <a:spcAft>
                <a:spcPct val="0"/>
              </a:spcAft>
            </a:pPr>
            <a:r>
              <a:rPr lang="th-TH" altLang="en-US" sz="3400" dirty="0">
                <a:solidFill>
                  <a:srgbClr val="00B050"/>
                </a:solidFill>
              </a:rPr>
              <a:t>บริษัท เอไอ</a:t>
            </a:r>
            <a:r>
              <a:rPr lang="th-TH" altLang="en-US" sz="3400" dirty="0" err="1">
                <a:solidFill>
                  <a:srgbClr val="00B050"/>
                </a:solidFill>
              </a:rPr>
              <a:t>เอ็ม</a:t>
            </a:r>
            <a:r>
              <a:rPr lang="th-TH" altLang="en-US" sz="3400" dirty="0">
                <a:solidFill>
                  <a:srgbClr val="00B050"/>
                </a:solidFill>
              </a:rPr>
              <a:t> </a:t>
            </a:r>
            <a:r>
              <a:rPr lang="th-TH" altLang="en-US" sz="3400" dirty="0" err="1">
                <a:solidFill>
                  <a:srgbClr val="00B050"/>
                </a:solidFill>
              </a:rPr>
              <a:t>คอนซัลแตนท์</a:t>
            </a:r>
            <a:r>
              <a:rPr lang="th-TH" altLang="en-US" sz="3400" dirty="0">
                <a:solidFill>
                  <a:srgbClr val="00B050"/>
                </a:solidFill>
              </a:rPr>
              <a:t> จำกัด</a:t>
            </a:r>
            <a:endParaRPr lang="en-US" altLang="en-US" sz="3400" dirty="0">
              <a:solidFill>
                <a:srgbClr val="00B050"/>
              </a:solidFill>
            </a:endParaRPr>
          </a:p>
          <a:p>
            <a:pPr algn="ctr" eaLnBrk="0" fontAlgn="base" hangingPunct="0">
              <a:lnSpc>
                <a:spcPct val="90000"/>
              </a:lnSpc>
              <a:spcBef>
                <a:spcPct val="20000"/>
              </a:spcBef>
              <a:spcAft>
                <a:spcPct val="0"/>
              </a:spcAft>
            </a:pPr>
            <a:r>
              <a:rPr lang="en-US" altLang="en-US" sz="3400" dirty="0">
                <a:solidFill>
                  <a:srgbClr val="00B050"/>
                </a:solidFill>
              </a:rPr>
              <a:t>324/11 </a:t>
            </a:r>
            <a:r>
              <a:rPr lang="th-TH" altLang="en-US" sz="3400" dirty="0">
                <a:solidFill>
                  <a:srgbClr val="00B050"/>
                </a:solidFill>
              </a:rPr>
              <a:t>ถนนมาเจริญ แขวงหนองค้างพลู</a:t>
            </a:r>
          </a:p>
          <a:p>
            <a:pPr algn="ctr" eaLnBrk="0" fontAlgn="base" hangingPunct="0">
              <a:lnSpc>
                <a:spcPct val="90000"/>
              </a:lnSpc>
              <a:spcBef>
                <a:spcPct val="20000"/>
              </a:spcBef>
              <a:spcAft>
                <a:spcPct val="0"/>
              </a:spcAft>
            </a:pPr>
            <a:r>
              <a:rPr lang="th-TH" altLang="en-US" sz="3400" dirty="0">
                <a:solidFill>
                  <a:srgbClr val="00B050"/>
                </a:solidFill>
              </a:rPr>
              <a:t>เขตหนองแขม กทม. 10160 </a:t>
            </a:r>
            <a:r>
              <a:rPr lang="en-US" altLang="en-US" sz="3400" dirty="0">
                <a:solidFill>
                  <a:srgbClr val="00B050"/>
                </a:solidFill>
              </a:rPr>
              <a:t> </a:t>
            </a:r>
          </a:p>
          <a:p>
            <a:pPr algn="ctr" eaLnBrk="0" fontAlgn="base" hangingPunct="0">
              <a:lnSpc>
                <a:spcPct val="90000"/>
              </a:lnSpc>
              <a:spcBef>
                <a:spcPct val="20000"/>
              </a:spcBef>
              <a:spcAft>
                <a:spcPct val="0"/>
              </a:spcAft>
            </a:pPr>
            <a:r>
              <a:rPr lang="en-US" altLang="en-US" sz="3400" dirty="0">
                <a:solidFill>
                  <a:srgbClr val="00B050"/>
                </a:solidFill>
              </a:rPr>
              <a:t>Tel</a:t>
            </a:r>
            <a:r>
              <a:rPr lang="th-TH" altLang="en-US" sz="3400" dirty="0">
                <a:solidFill>
                  <a:srgbClr val="00B050"/>
                </a:solidFill>
              </a:rPr>
              <a:t>. 02-</a:t>
            </a:r>
            <a:r>
              <a:rPr lang="en-US" altLang="en-US" sz="3400" dirty="0">
                <a:solidFill>
                  <a:srgbClr val="00B050"/>
                </a:solidFill>
              </a:rPr>
              <a:t>489-2500-1</a:t>
            </a:r>
          </a:p>
          <a:p>
            <a:pPr algn="ctr" eaLnBrk="0" fontAlgn="base" hangingPunct="0">
              <a:lnSpc>
                <a:spcPct val="90000"/>
              </a:lnSpc>
              <a:spcBef>
                <a:spcPct val="20000"/>
              </a:spcBef>
              <a:spcAft>
                <a:spcPct val="0"/>
              </a:spcAft>
            </a:pPr>
            <a:r>
              <a:rPr lang="en-US" altLang="en-US" sz="3400" dirty="0">
                <a:solidFill>
                  <a:srgbClr val="00B050"/>
                </a:solidFill>
                <a:hlinkClick r:id="rId2"/>
              </a:rPr>
              <a:t>www.aimconsultant.com</a:t>
            </a:r>
            <a:r>
              <a:rPr lang="th-TH" altLang="en-US" sz="3400" dirty="0">
                <a:solidFill>
                  <a:srgbClr val="00B050"/>
                </a:solidFill>
              </a:rPr>
              <a:t>  </a:t>
            </a:r>
            <a:endParaRPr lang="en-US" altLang="en-US" sz="3400" dirty="0">
              <a:solidFill>
                <a:srgbClr val="00B050"/>
              </a:solidFill>
            </a:endParaRPr>
          </a:p>
          <a:p>
            <a:pPr algn="ctr" eaLnBrk="0" fontAlgn="base" hangingPunct="0">
              <a:lnSpc>
                <a:spcPct val="90000"/>
              </a:lnSpc>
              <a:spcBef>
                <a:spcPct val="20000"/>
              </a:spcBef>
              <a:spcAft>
                <a:spcPct val="0"/>
              </a:spcAft>
            </a:pPr>
            <a:r>
              <a:rPr lang="en-US" altLang="en-US" sz="3400" dirty="0">
                <a:solidFill>
                  <a:srgbClr val="FF0000"/>
                </a:solidFill>
              </a:rPr>
              <a:t>Email: </a:t>
            </a:r>
            <a:r>
              <a:rPr lang="en-US" altLang="en-US" sz="3400" u="sng" dirty="0">
                <a:solidFill>
                  <a:srgbClr val="FF0000"/>
                </a:solidFill>
              </a:rPr>
              <a:t>marketing@aimconsultant.com</a:t>
            </a:r>
            <a:endParaRPr lang="th-TH" altLang="en-US" sz="3400" u="sng" dirty="0">
              <a:solidFill>
                <a:srgbClr val="FF0000"/>
              </a:solidFill>
            </a:endParaRPr>
          </a:p>
        </p:txBody>
      </p:sp>
    </p:spTree>
    <p:extLst>
      <p:ext uri="{BB962C8B-B14F-4D97-AF65-F5344CB8AC3E}">
        <p14:creationId xmlns:p14="http://schemas.microsoft.com/office/powerpoint/2010/main" val="836242571"/>
      </p:ext>
    </p:extLst>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528</TotalTime>
  <Words>304</Words>
  <Application>Microsoft Office PowerPoint</Application>
  <PresentationFormat>On-screen Show (4:3)</PresentationFormat>
  <Paragraphs>31</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Angsana New</vt:lpstr>
      <vt:lpstr>Arial</vt:lpstr>
      <vt:lpstr>Calibri</vt:lpstr>
      <vt:lpstr>Cordia New</vt:lpstr>
      <vt:lpstr>Wingdings</vt:lpstr>
      <vt:lpstr>1_Office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Acer</cp:lastModifiedBy>
  <cp:revision>114</cp:revision>
  <dcterms:created xsi:type="dcterms:W3CDTF">2021-09-20T08:12:31Z</dcterms:created>
  <dcterms:modified xsi:type="dcterms:W3CDTF">2024-12-29T13:30:04Z</dcterms:modified>
</cp:coreProperties>
</file>